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1" r:id="rId6"/>
    <p:sldId id="262" r:id="rId7"/>
    <p:sldId id="263" r:id="rId8"/>
    <p:sldId id="271" r:id="rId9"/>
    <p:sldId id="264" r:id="rId10"/>
    <p:sldId id="265" r:id="rId11"/>
    <p:sldId id="260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rgbClr val="FF33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74DB-8CB4-4221-AF04-7DD0F78C52DF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FB56-1D35-4F29-BA00-9C8732398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071810"/>
            <a:ext cx="8064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ood Vibes Pro" pitchFamily="2" charset="0"/>
              </a:rPr>
              <a:t>Студия «ДАР»</a:t>
            </a:r>
            <a:endParaRPr lang="ru-RU" sz="4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ood Vibes Pr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464344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FF33CC"/>
              </a:solidFill>
              <a:latin typeface="Good Vibes Pr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Бутоньерки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2530" name="Picture 2" descr="D:\ТВОРЧЕСТВО\хенд мейд ассорти\tXmqXCyif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02" y="1600200"/>
            <a:ext cx="27071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D:\ТВОРЧЕСТВО\хенд мейд ассорти\-wzH_BVh0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00200"/>
            <a:ext cx="330508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Изготовление елочных украшений из атласных лент</a:t>
            </a:r>
            <a:endParaRPr lang="ru-RU" b="1" dirty="0">
              <a:solidFill>
                <a:srgbClr val="FF33CC"/>
              </a:solidFill>
            </a:endParaRPr>
          </a:p>
        </p:txBody>
      </p:sp>
      <p:pic>
        <p:nvPicPr>
          <p:cNvPr id="17411" name="Picture 3" descr="C:\Users\Юляшик\Desktop\фото кружок\zlrDrY_qL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Юляшик\Desktop\фото кружок\15132730055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Good Vibes Pro" pitchFamily="2" charset="0"/>
              </a:rPr>
              <a:t>Новогодние сувениры</a:t>
            </a:r>
            <a:endParaRPr lang="ru-RU" sz="6000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4578" name="Picture 2" descr="D:\ТВОРЧЕСТВО\хенд мейд ассорти\DGUVQi5EuK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02" y="1600200"/>
            <a:ext cx="27071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Юляшик\Desktop\фото кружок\y2oSt4NPzk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Юляшик\Desktop\фото кружок\WLnD3Xy86K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Юляшик\Desktop\фото кружок\ZyQdQj8YGO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Good Vibes Pro" pitchFamily="2" charset="0"/>
                <a:ea typeface="+mj-ea"/>
                <a:cs typeface="+mj-cs"/>
              </a:rPr>
              <a:t>Новогодние сувениры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Good Vibes Pro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Юляшик\Desktop\фото кружок\IMG_20171226_183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5" cy="501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Good Vibes Pro" pitchFamily="2" charset="0"/>
              </a:rPr>
              <a:t>Новогодние сувениры</a:t>
            </a:r>
            <a:endParaRPr lang="ru-RU" sz="6000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920880" cy="547260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FF33CC"/>
                </a:solidFill>
              </a:rPr>
              <a:t>Дать детям радость труда, радость успеха в учении, пробудить в их сердцах чувство гордости, собственного достоинства - это первая заповедь воспитания. В наших школах не должно быть несчастных детей - </a:t>
            </a:r>
            <a:r>
              <a:rPr lang="ru-RU" dirty="0" err="1" smtClean="0">
                <a:solidFill>
                  <a:srgbClr val="FF33CC"/>
                </a:solidFill>
              </a:rPr>
              <a:t>детей</a:t>
            </a:r>
            <a:r>
              <a:rPr lang="ru-RU" dirty="0" smtClean="0">
                <a:solidFill>
                  <a:srgbClr val="FF33CC"/>
                </a:solidFill>
              </a:rPr>
              <a:t>, душу которых гложет мысль, что они ни на что не способны. Успех в учении - единственный источник внутренних сил ребенка, рождающих энергию для преодоления трудностей, желание учиться</a:t>
            </a:r>
          </a:p>
          <a:p>
            <a:pPr algn="r"/>
            <a:r>
              <a:rPr lang="ru-RU" dirty="0" smtClean="0">
                <a:solidFill>
                  <a:srgbClr val="FF33CC"/>
                </a:solidFill>
              </a:rPr>
              <a:t>Сухомлинский В. А</a:t>
            </a:r>
          </a:p>
          <a:p>
            <a:pPr algn="r"/>
            <a:endParaRPr lang="ru-RU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70C0"/>
                </a:solidFill>
              </a:rPr>
              <a:t>Цель</a:t>
            </a:r>
            <a:r>
              <a:rPr lang="ru-RU" sz="2000" dirty="0" smtClean="0">
                <a:solidFill>
                  <a:srgbClr val="0070C0"/>
                </a:solidFill>
              </a:rPr>
              <a:t>: содействие становлению личности воспитанников, развитию их творческих способностей через обучение навыкам изготовления поделок и сувениров в различных техниках декоративно-прикладного творчества, с использованием атласной ленты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Задачи программы: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Приобретать технические знания, умения, навыки работы в различных техниках;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Создавать изделия, имеющие эстетическую значимость;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Пробуждать и развивать познавательную творческую активность и, фантазию и образное мышление, наблюдательность, память;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Развивать позитивное отношение к базовым общественным ценностям (человек, семья, Отечество, природа, мир, знания, труд, культура)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Развивать мелкую моторику пальцев рук;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Раскрывать индивидуальные способности;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Воспитывать у обучающихся трудолюбие, усидчивость, аккуратность, терпение и стремление добиваться конечного результата;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Формировать культуру поведения и  общения в коллективе;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Формировать умение </a:t>
            </a:r>
            <a:r>
              <a:rPr lang="ru-RU" sz="2000" dirty="0" err="1" smtClean="0">
                <a:solidFill>
                  <a:srgbClr val="0070C0"/>
                </a:solidFill>
              </a:rPr>
              <a:t>нравственно-эстетически</a:t>
            </a:r>
            <a:r>
              <a:rPr lang="ru-RU" sz="2000" dirty="0" smtClean="0">
                <a:solidFill>
                  <a:srgbClr val="0070C0"/>
                </a:solidFill>
              </a:rPr>
              <a:t> оценивать собственные изделия.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Георгиевская лента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3554" name="Picture 2" descr="D:\ТВОРЧЕСТВО\хенд мейд ассорти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4756"/>
            <a:ext cx="4038600" cy="241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ТВОРЧЕСТВО\хенд мейд ассорти\image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805" y="1600200"/>
            <a:ext cx="27093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Открытки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18434" name="Picture 2" descr="C:\Users\Юляшик\Desktop\фото кружок\IMG_20170922_17222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Юляшик\Desktop\фото кружок\IMG_20170925_141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Разновидность форм листиков 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19458" name="Picture 2" descr="C:\Users\Юляшик\Desktop\фото кружок\IMG_20171214_153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Юляшик\Desktop\фото кружок\IMG_20171122_183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3"/>
            <a:ext cx="3384376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Заколки из атласных лент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0482" name="Picture 2" descr="D:\ТВОРЧЕСТВО\хенд мейд ассорти\29YI2YPu-g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2902" y="1600200"/>
            <a:ext cx="27071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ТВОРЧЕСТВО\хенд мейд ассорти\T_2D0bxnSF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13902" y="1600200"/>
            <a:ext cx="27071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latin typeface="Good Vibes Pro" pitchFamily="2" charset="0"/>
              </a:rPr>
              <a:t>Цветы</a:t>
            </a:r>
            <a:endParaRPr lang="ru-RU" sz="6000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7650" name="Picture 2" descr="C:\Users\Юляшик\Desktop\фото кружок\pBpEzGHir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Юляшик\Desktop\фото кружок\xavmrNa0uH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CC"/>
                </a:solidFill>
                <a:latin typeface="Good Vibes Pro" pitchFamily="2" charset="0"/>
              </a:rPr>
              <a:t>Резинки из атласных лент</a:t>
            </a:r>
            <a:endParaRPr lang="ru-RU" b="1" dirty="0">
              <a:solidFill>
                <a:srgbClr val="FF33CC"/>
              </a:solidFill>
              <a:latin typeface="Good Vibes Pro" pitchFamily="2" charset="0"/>
            </a:endParaRPr>
          </a:p>
        </p:txBody>
      </p:sp>
      <p:pic>
        <p:nvPicPr>
          <p:cNvPr id="21506" name="Picture 2" descr="D:\ТВОРЧЕСТВО\хенд мейд ассорти\UIDoUkjgV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16" y="1600200"/>
            <a:ext cx="75629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19FF"/>
      </a:hlink>
      <a:folHlink>
        <a:srgbClr val="5F0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Цель: содействие становлению личности воспитанников, развитию их творческих способностей через обучение навыкам изготовления поделок и сувениров в различных техниках декоративно-прикладного творчества, с использованием атласной ленты Задачи программы: - Приобретать технические знания, умения, навыки работы в различных техниках;  - Создавать изделия, имеющие эстетическую значимость; - Пробуждать и развивать познавательную творческую активность и, фантазию и образное мышление, наблюдательность, память; - Развивать позитивное отношение к базовым общественным ценностям (человек, семья, Отечество, природа, мир, знания, труд, культура) - Развивать мелкую моторику пальцев рук; - Раскрывать индивидуальные способности; - Воспитывать у обучающихся трудолюбие, усидчивость, аккуратность, терпение и стремление добиваться конечного результата;  - Формировать культуру поведения и  общения в коллективе; - Формировать умение нравственно-эстетически оценивать собственные изделия. </vt:lpstr>
      <vt:lpstr>Георгиевская лента</vt:lpstr>
      <vt:lpstr>Открытки</vt:lpstr>
      <vt:lpstr>Разновидность форм листиков </vt:lpstr>
      <vt:lpstr>Заколки из атласных лент</vt:lpstr>
      <vt:lpstr>Цветы</vt:lpstr>
      <vt:lpstr>Резинки из атласных лент</vt:lpstr>
      <vt:lpstr>Бутоньерки</vt:lpstr>
      <vt:lpstr>Изготовление елочных украшений из атласных лент</vt:lpstr>
      <vt:lpstr>Новогодние сувениры</vt:lpstr>
      <vt:lpstr>Слайд 13</vt:lpstr>
      <vt:lpstr>Новогодние сувениры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9</cp:revision>
  <dcterms:created xsi:type="dcterms:W3CDTF">2014-06-25T06:41:38Z</dcterms:created>
  <dcterms:modified xsi:type="dcterms:W3CDTF">2018-02-02T08:14:31Z</dcterms:modified>
</cp:coreProperties>
</file>